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3" r:id="rId10"/>
    <p:sldId id="291" r:id="rId11"/>
    <p:sldId id="294" r:id="rId12"/>
    <p:sldId id="295" r:id="rId13"/>
    <p:sldId id="296" r:id="rId14"/>
    <p:sldId id="297" r:id="rId15"/>
    <p:sldId id="29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93204" autoAdjust="0"/>
  </p:normalViewPr>
  <p:slideViewPr>
    <p:cSldViewPr snapToGrid="0">
      <p:cViewPr varScale="1">
        <p:scale>
          <a:sx n="99" d="100"/>
          <a:sy n="99" d="100"/>
        </p:scale>
        <p:origin x="504" y="6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20-Jun-24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20-Jun-24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4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10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88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31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99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Movies</a:t>
            </a:r>
            <a:br>
              <a:rPr lang="en-US" dirty="0"/>
            </a:br>
            <a:r>
              <a:rPr lang="en-US" dirty="0"/>
              <a:t>                 website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431" y="61159"/>
            <a:ext cx="9866540" cy="1358140"/>
          </a:xfrm>
        </p:spPr>
        <p:txBody>
          <a:bodyPr anchor="t">
            <a:normAutofit/>
          </a:bodyPr>
          <a:lstStyle/>
          <a:p>
            <a:pPr algn="ctr"/>
            <a:r>
              <a:rPr lang="ro-RO" sz="4100" dirty="0" err="1"/>
              <a:t>Movies</a:t>
            </a:r>
            <a:r>
              <a:rPr lang="ro-RO" sz="4100" dirty="0"/>
              <a:t> </a:t>
            </a:r>
            <a:r>
              <a:rPr lang="ro-RO" sz="4100" dirty="0" err="1"/>
              <a:t>Producer</a:t>
            </a:r>
            <a:r>
              <a:rPr lang="ro-RO" sz="4100" dirty="0"/>
              <a:t> crud on </a:t>
            </a:r>
            <a:r>
              <a:rPr lang="ro-RO" sz="4100" dirty="0" err="1"/>
              <a:t>his</a:t>
            </a:r>
            <a:r>
              <a:rPr lang="ro-RO" sz="4100" dirty="0"/>
              <a:t> </a:t>
            </a:r>
            <a:r>
              <a:rPr lang="ro-RO" sz="4100" dirty="0" err="1"/>
              <a:t>movies</a:t>
            </a:r>
            <a:endParaRPr lang="en-US" sz="4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652D62-B798-8ADB-C33B-6559E155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637"/>
            <a:ext cx="5711885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Deep Search and recommendations by AI Keytalk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DEAF6-212C-856A-600A-FA0F7CFC8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7799"/>
            <a:ext cx="12192000" cy="785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0F89F-EBC7-85E7-7C09-B3A80EE22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4659"/>
            <a:ext cx="12192000" cy="40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8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431" y="61159"/>
            <a:ext cx="9866540" cy="1358140"/>
          </a:xfrm>
        </p:spPr>
        <p:txBody>
          <a:bodyPr anchor="t">
            <a:normAutofit/>
          </a:bodyPr>
          <a:lstStyle/>
          <a:p>
            <a:pPr algn="ctr"/>
            <a:r>
              <a:rPr lang="en-US" sz="4100" dirty="0"/>
              <a:t>Producer Crud on movies &amp; characters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652D62-B798-8ADB-C33B-6559E155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637"/>
            <a:ext cx="5711885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Deep Search and recommendations by AI Keytalk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Recording 2024-06-20 154251">
            <a:hlinkClick r:id="" action="ppaction://media"/>
            <a:extLst>
              <a:ext uri="{FF2B5EF4-FFF2-40B4-BE49-F238E27FC236}">
                <a16:creationId xmlns:a16="http://schemas.microsoft.com/office/drawing/2014/main" id="{68B460A5-77AD-78E5-8B21-C12D69111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1656" y="1315454"/>
            <a:ext cx="7852229" cy="555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4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431" y="61159"/>
            <a:ext cx="9866540" cy="1358140"/>
          </a:xfrm>
        </p:spPr>
        <p:txBody>
          <a:bodyPr anchor="t">
            <a:normAutofit/>
          </a:bodyPr>
          <a:lstStyle/>
          <a:p>
            <a:pPr algn="ctr"/>
            <a:r>
              <a:rPr lang="en-US" sz="4100" dirty="0"/>
              <a:t>Admin see all users </a:t>
            </a:r>
            <a:br>
              <a:rPr lang="en-US" sz="4100" dirty="0"/>
            </a:br>
            <a:r>
              <a:rPr lang="en-US" sz="4100" dirty="0"/>
              <a:t>+ remove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652D62-B798-8ADB-C33B-6559E155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637"/>
            <a:ext cx="5711885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Deep Search and recommendations by AI Keytalk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Recording 2024-06-20 155340">
            <a:hlinkClick r:id="" action="ppaction://media"/>
            <a:extLst>
              <a:ext uri="{FF2B5EF4-FFF2-40B4-BE49-F238E27FC236}">
                <a16:creationId xmlns:a16="http://schemas.microsoft.com/office/drawing/2014/main" id="{C6503FED-96DB-E3FC-8037-4F0023DF47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027" y="1235241"/>
            <a:ext cx="7917543" cy="562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1682" y="524966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sz="3600" dirty="0"/>
              <a:t>Enache Vlad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All Actions presented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4448" y="1864201"/>
            <a:ext cx="6821687" cy="1741552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Why movies?</a:t>
            </a:r>
            <a:br>
              <a:rPr lang="en-US" b="0" dirty="0"/>
            </a:br>
            <a:br>
              <a:rPr lang="en-US" dirty="0"/>
            </a:br>
            <a:r>
              <a:rPr lang="en-US" sz="2000" dirty="0"/>
              <a:t>As a movie enthusiast, I often turn to films for two hours of relaxation after a long day of hard work.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Much like books, movies offer a wonderful escape, allowing me to experience another person's life for a brief time.</a:t>
            </a:r>
            <a:br>
              <a:rPr lang="en-US" sz="2000" dirty="0"/>
            </a:b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4089" y="130474"/>
            <a:ext cx="6594768" cy="717845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diagram​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005C25-2CD2-4D47-6D06-6FE9CA54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17" y="978794"/>
            <a:ext cx="6448161" cy="58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8" y="134112"/>
            <a:ext cx="7767288" cy="198870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 guest’s “Log in”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9A1B07-C1F3-C50E-6B1D-A9DA46410DC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0357B0-CFAD-30DF-4899-F87D08BE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10343"/>
            <a:ext cx="8141416" cy="574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074" y="294680"/>
            <a:ext cx="2678091" cy="1988706"/>
          </a:xfrm>
        </p:spPr>
        <p:txBody>
          <a:bodyPr>
            <a:normAutofit fontScale="90000"/>
          </a:bodyPr>
          <a:lstStyle/>
          <a:p>
            <a:pPr algn="ctr"/>
            <a:r>
              <a:rPr lang="ro-RO" sz="3600" dirty="0" err="1"/>
              <a:t>See</a:t>
            </a:r>
            <a:r>
              <a:rPr lang="ro-RO" sz="3600" dirty="0"/>
              <a:t> </a:t>
            </a:r>
            <a:r>
              <a:rPr lang="ro-RO" sz="3600" dirty="0" err="1"/>
              <a:t>most</a:t>
            </a:r>
            <a:r>
              <a:rPr lang="ro-RO" sz="3600" dirty="0"/>
              <a:t> popular </a:t>
            </a:r>
            <a:r>
              <a:rPr lang="ro-RO" sz="3600" dirty="0" err="1"/>
              <a:t>movie</a:t>
            </a:r>
            <a:r>
              <a:rPr lang="ro-RO" sz="3600" dirty="0"/>
              <a:t> + </a:t>
            </a:r>
            <a:r>
              <a:rPr lang="ro-RO" sz="3600" dirty="0" err="1"/>
              <a:t>search</a:t>
            </a:r>
            <a:r>
              <a:rPr lang="ro-RO" sz="3600" dirty="0"/>
              <a:t> </a:t>
            </a:r>
            <a:r>
              <a:rPr lang="ro-RO" sz="3600" dirty="0" err="1"/>
              <a:t>by</a:t>
            </a:r>
            <a:r>
              <a:rPr lang="ro-RO" sz="3600" dirty="0"/>
              <a:t> </a:t>
            </a:r>
            <a:r>
              <a:rPr lang="ro-RO" sz="3600" dirty="0" err="1"/>
              <a:t>name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Recording 2024-06-20 150059">
            <a:hlinkClick r:id="" action="ppaction://media"/>
            <a:extLst>
              <a:ext uri="{FF2B5EF4-FFF2-40B4-BE49-F238E27FC236}">
                <a16:creationId xmlns:a16="http://schemas.microsoft.com/office/drawing/2014/main" id="{FCC50205-8BE9-7673-584E-399D8E66194E}"/>
              </a:ext>
            </a:extLst>
          </p:cNvPr>
          <p:cNvPicPr>
            <a:picLocks noGrp="1" noChangeAspect="1"/>
          </p:cNvPicPr>
          <p:nvPr>
            <p:ph sz="half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6305" y="-9531"/>
            <a:ext cx="9725696" cy="6867532"/>
          </a:xfrm>
        </p:spPr>
      </p:pic>
    </p:spTree>
    <p:extLst>
      <p:ext uri="{BB962C8B-B14F-4D97-AF65-F5344CB8AC3E}">
        <p14:creationId xmlns:p14="http://schemas.microsoft.com/office/powerpoint/2010/main" val="39210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9095" y="373466"/>
            <a:ext cx="2803891" cy="1284083"/>
          </a:xfrm>
        </p:spPr>
        <p:txBody>
          <a:bodyPr>
            <a:noAutofit/>
          </a:bodyPr>
          <a:lstStyle/>
          <a:p>
            <a:pPr algn="ctr"/>
            <a:r>
              <a:rPr lang="ro-RO" sz="2400" dirty="0"/>
              <a:t>Get </a:t>
            </a:r>
            <a:r>
              <a:rPr lang="ro-RO" sz="2400" dirty="0" err="1"/>
              <a:t>emotion</a:t>
            </a:r>
            <a:r>
              <a:rPr lang="ro-RO" sz="2400" dirty="0"/>
              <a:t>-led Ai </a:t>
            </a:r>
            <a:r>
              <a:rPr lang="ro-RO" sz="2400" dirty="0" err="1"/>
              <a:t>recommendations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Recording 2024-06-20 150403">
            <a:hlinkClick r:id="" action="ppaction://media"/>
            <a:extLst>
              <a:ext uri="{FF2B5EF4-FFF2-40B4-BE49-F238E27FC236}">
                <a16:creationId xmlns:a16="http://schemas.microsoft.com/office/drawing/2014/main" id="{2E488DCA-6FCF-A888-3103-2F5B90FA93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678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324" y="28317"/>
            <a:ext cx="11215454" cy="12840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Get Deep Search and recommendations by AI </a:t>
            </a:r>
            <a:r>
              <a:rPr lang="en-US" dirty="0" err="1"/>
              <a:t>Keytalk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652D62-B798-8ADB-C33B-6559E155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Deep Search and recommendations by AI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Keytalk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Recording 2024-06-20 150826">
            <a:hlinkClick r:id="" action="ppaction://media"/>
            <a:extLst>
              <a:ext uri="{FF2B5EF4-FFF2-40B4-BE49-F238E27FC236}">
                <a16:creationId xmlns:a16="http://schemas.microsoft.com/office/drawing/2014/main" id="{BC486E9E-2553-4D0B-9829-6A32C24FB1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8134" y="1314020"/>
            <a:ext cx="7793865" cy="55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431" y="61159"/>
            <a:ext cx="9866540" cy="1358140"/>
          </a:xfrm>
        </p:spPr>
        <p:txBody>
          <a:bodyPr anchor="t">
            <a:normAutofit/>
          </a:bodyPr>
          <a:lstStyle/>
          <a:p>
            <a:pPr algn="ctr"/>
            <a:r>
              <a:rPr lang="en-US" sz="4100" dirty="0"/>
              <a:t>G</a:t>
            </a:r>
            <a:r>
              <a:rPr lang="ro-RO" sz="4100" dirty="0"/>
              <a:t>et </a:t>
            </a:r>
            <a:r>
              <a:rPr lang="ro-RO" sz="4100" dirty="0" err="1"/>
              <a:t>movie</a:t>
            </a:r>
            <a:r>
              <a:rPr lang="ro-RO" sz="4100" dirty="0"/>
              <a:t> </a:t>
            </a:r>
            <a:r>
              <a:rPr lang="ro-RO" sz="4100" dirty="0" err="1"/>
              <a:t>recommendations</a:t>
            </a:r>
            <a:r>
              <a:rPr lang="ro-RO" sz="4100" dirty="0"/>
              <a:t> for </a:t>
            </a:r>
            <a:r>
              <a:rPr lang="ro-RO" sz="4100" dirty="0" err="1"/>
              <a:t>groups</a:t>
            </a:r>
            <a:endParaRPr lang="en-US" sz="4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652D62-B798-8ADB-C33B-6559E155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637"/>
            <a:ext cx="5711885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Deep Search and recommendations by AI Keytalk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Recording 2024-06-20 152126">
            <a:hlinkClick r:id="" action="ppaction://media"/>
            <a:extLst>
              <a:ext uri="{FF2B5EF4-FFF2-40B4-BE49-F238E27FC236}">
                <a16:creationId xmlns:a16="http://schemas.microsoft.com/office/drawing/2014/main" id="{2B9DC1CD-6BBF-1205-302C-79906C710E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7029" y="1419575"/>
            <a:ext cx="7707086" cy="54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1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{1872C65B-3C8A-4929-8AF3-7102AF1435F7}tf33968143_win32</Template>
  <TotalTime>105</TotalTime>
  <Words>187</Words>
  <Application>Microsoft Office PowerPoint</Application>
  <PresentationFormat>Widescreen</PresentationFormat>
  <Paragraphs>44</Paragraphs>
  <Slides>13</Slides>
  <Notes>13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Movies                  website</vt:lpstr>
      <vt:lpstr>Agenda</vt:lpstr>
      <vt:lpstr>Why movies?  As a movie enthusiast, I often turn to films for two hours of relaxation after a long day of hard work.   Much like books, movies offer a wonderful escape, allowing me to experience another person's life for a brief time. </vt:lpstr>
      <vt:lpstr>Use case diagram​</vt:lpstr>
      <vt:lpstr>A guest’s “Log in”</vt:lpstr>
      <vt:lpstr>See most popular movie + search by name</vt:lpstr>
      <vt:lpstr>Get emotion-led Ai recommendations</vt:lpstr>
      <vt:lpstr>Get Deep Search and recommendations by AI Keytalk</vt:lpstr>
      <vt:lpstr>Get movie recommendations for groups</vt:lpstr>
      <vt:lpstr>Movies Producer crud on his movies</vt:lpstr>
      <vt:lpstr>Producer Crud on movies &amp; characters</vt:lpstr>
      <vt:lpstr>Admin see all users  + remove them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IOAN-VLAD ENACHE</dc:creator>
  <cp:lastModifiedBy>IOAN-VLAD ENACHE</cp:lastModifiedBy>
  <cp:revision>5</cp:revision>
  <dcterms:created xsi:type="dcterms:W3CDTF">2024-06-20T11:11:43Z</dcterms:created>
  <dcterms:modified xsi:type="dcterms:W3CDTF">2024-06-20T12:57:51Z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